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38"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xmlns=""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15"/>
    <p:restoredTop sz="85169"/>
  </p:normalViewPr>
  <p:slideViewPr>
    <p:cSldViewPr snapToGrid="0" snapToObjects="1">
      <p:cViewPr>
        <p:scale>
          <a:sx n="64" d="100"/>
          <a:sy n="64" d="100"/>
        </p:scale>
        <p:origin x="-1140" y="-3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8/22/2022</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8/22/2022</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8/22/2022</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8/22/2022</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8/22/2022</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8/22/2022</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8/22/2022</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8/22/2022</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8/22/2022</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8/22/2022</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8/22/2022</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991"/>
            <a:ext cx="12383542" cy="6872991"/>
          </a:xfrm>
          <a:prstGeom prst="rect">
            <a:avLst/>
          </a:prstGeom>
        </p:spPr>
      </p:pic>
    </p:spTree>
    <p:extLst>
      <p:ext uri="{BB962C8B-B14F-4D97-AF65-F5344CB8AC3E}">
        <p14:creationId xmlns:p14="http://schemas.microsoft.com/office/powerpoint/2010/main" val="3030882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xmlns=""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xmlns=""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xmlns=""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xmlns=""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a:t>
            </a:r>
            <a:r>
              <a:rPr lang="en-US" sz="2200" dirty="0">
                <a:solidFill>
                  <a:schemeClr val="accent3">
                    <a:lumMod val="25000"/>
                  </a:schemeClr>
                </a:solidFill>
                <a:latin typeface="Abadi"/>
              </a:rPr>
              <a:t>is </a:t>
            </a:r>
            <a:r>
              <a:rPr lang="en-US" sz="2200" u="sng" dirty="0">
                <a:solidFill>
                  <a:schemeClr val="accent3">
                    <a:lumMod val="25000"/>
                  </a:schemeClr>
                </a:solidFill>
                <a:latin typeface="Abadi"/>
              </a:rPr>
              <a:t>https://github.com/SahilBurade/SpaceX-Falcon-9-first-stage-Landing-Prediction/blob/main/SpaceXCapstoneProject.ipynb</a:t>
            </a:r>
            <a:endParaRPr lang="en-US" sz="2200" u="sng" dirty="0">
              <a:solidFill>
                <a:srgbClr val="1C7DDB"/>
              </a:solidFill>
              <a:latin typeface="Abadi" panose="020B0604020104020204" pitchFamily="34" charset="0"/>
            </a:endParaRPr>
          </a:p>
          <a:p>
            <a:endParaRPr lang="en-US" u="sng"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xmlns=""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xmlns=""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xmlns=""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xmlns=""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xmlns=""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xmlns=""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xmlns=""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xmlns=""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xmlns=""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xmlns=""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xmlns=""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xmlns=""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xmlns=""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xmlns=""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xmlns=""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xmlns=""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xmlns=""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xmlns=""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xmlns=""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purl.org/dc/terms/"/>
    <ds:schemaRef ds:uri="http://schemas.openxmlformats.org/package/2006/metadata/core-properties"/>
    <ds:schemaRef ds:uri="http://purl.org/dc/dcmitype/"/>
    <ds:schemaRef ds:uri="http://schemas.microsoft.com/office/infopath/2007/PartnerControls"/>
    <ds:schemaRef ds:uri="155be751-a274-42e8-93fb-f39d3b9bccc8"/>
    <ds:schemaRef ds:uri="http://schemas.microsoft.com/office/2006/documentManagement/types"/>
    <ds:schemaRef ds:uri="http://purl.org/dc/elements/1.1/"/>
    <ds:schemaRef ds:uri="http://schemas.microsoft.com/office/2006/metadata/properties"/>
    <ds:schemaRef ds:uri="f80a141d-92ca-4d3d-9308-f7e7b1d44ce8"/>
    <ds:schemaRef ds:uri="http://www.w3.org/XML/1998/namespace"/>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1343</TotalTime>
  <Words>1587</Words>
  <Application>Microsoft Office PowerPoint</Application>
  <PresentationFormat>Custom</PresentationFormat>
  <Paragraphs>204</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Sunil Wathore</cp:lastModifiedBy>
  <cp:revision>201</cp:revision>
  <dcterms:created xsi:type="dcterms:W3CDTF">2021-04-29T18:58:34Z</dcterms:created>
  <dcterms:modified xsi:type="dcterms:W3CDTF">2022-08-21T20:08:32Z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